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9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22257"/>
            <a:ext cx="9073996" cy="68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774" y="2492896"/>
            <a:ext cx="7772400" cy="147002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Энергосбережение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4367072"/>
            <a:ext cx="3017768" cy="22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98778"/>
            <a:ext cx="4711404" cy="34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1" y="1730854"/>
            <a:ext cx="3515547" cy="26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136" y="260648"/>
            <a:ext cx="801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Проектирование и строительство энергоэкономичных </a:t>
            </a:r>
            <a:r>
              <a:rPr lang="ru-RU" sz="3600" dirty="0" smtClean="0"/>
              <a:t>зданий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931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Экономия электрической энергии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482" l="2362" r="99213">
                        <a14:foregroundMark x1="52165" y1="32258" x2="52165" y2="32258"/>
                        <a14:foregroundMark x1="51181" y1="33966" x2="51181" y2="33966"/>
                        <a14:foregroundMark x1="45866" y1="38330" x2="45866" y2="38330"/>
                        <a14:backgroundMark x1="71063" y1="28463" x2="71063" y2="28463"/>
                        <a14:backgroundMark x1="75197" y1="29032" x2="75197" y2="29032"/>
                        <a14:backgroundMark x1="77165" y1="29412" x2="77165" y2="29412"/>
                        <a14:backgroundMark x1="19488" y1="17078" x2="19488" y2="17078"/>
                        <a14:backgroundMark x1="13386" y1="14611" x2="13386" y2="14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8387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7207" l="6218" r="937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55" y="1484784"/>
            <a:ext cx="3133456" cy="29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022289" cy="25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</a:rPr>
              <a:t>Экономия тепла</a:t>
            </a: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9" y="1340768"/>
            <a:ext cx="40260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92505"/>
            <a:ext cx="4176464" cy="205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261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Энергосбережение очень важная часть жизни человека, ведь на экономии можно расширить свой бюджет в несколько раз и сохранить природные ресурсы.</a:t>
            </a:r>
            <a:br>
              <a:rPr lang="ru-RU" dirty="0" smtClean="0"/>
            </a:br>
            <a:r>
              <a:rPr lang="ru-RU" dirty="0" smtClean="0"/>
              <a:t>Люди, пожалуйста экономьте!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Конец.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8" y="0"/>
            <a:ext cx="9176543" cy="68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7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025 0.15509 L -0.01702 -1.85787 " pathEditMode="fixed" rAng="0" ptsTypes="AA">
                                      <p:cBhvr>
                                        <p:cTn id="6" dur="1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0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Энергосбережение </vt:lpstr>
      <vt:lpstr>Презентация PowerPoint</vt:lpstr>
      <vt:lpstr>Экономия электрической энергии</vt:lpstr>
      <vt:lpstr>Экономия тепла </vt:lpstr>
      <vt:lpstr>Энергосбережение очень важная часть жизни человека, ведь на экономии можно расширить свой бюджет в несколько раз и сохранить природные ресурсы. Люди, пожалуйста экономьте!   Конец.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</dc:title>
  <dc:creator>Вадим</dc:creator>
  <cp:lastModifiedBy>Вадим</cp:lastModifiedBy>
  <cp:revision>11</cp:revision>
  <dcterms:created xsi:type="dcterms:W3CDTF">2016-11-09T08:47:02Z</dcterms:created>
  <dcterms:modified xsi:type="dcterms:W3CDTF">2016-11-09T10:54:09Z</dcterms:modified>
</cp:coreProperties>
</file>