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2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7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6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4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3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4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2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0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4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FB9C-8789-4944-ABAF-4B9E398CAD4E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0C88-1693-46DF-8F5A-43DEB878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0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gadget.com/" TargetMode="External"/><Relationship Id="rId2" Type="http://schemas.openxmlformats.org/officeDocument/2006/relationships/hyperlink" Target="https://mirn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18god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Новинки в технике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Презентацию подготовил</a:t>
            </a:r>
          </a:p>
          <a:p>
            <a:pPr algn="r"/>
            <a:r>
              <a:rPr lang="ru-RU" dirty="0" smtClean="0"/>
              <a:t>Ученик 10 Б класса</a:t>
            </a:r>
          </a:p>
          <a:p>
            <a:pPr algn="r"/>
            <a:r>
              <a:rPr lang="ru-RU" dirty="0" smtClean="0"/>
              <a:t>Сайгин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9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7557"/>
            <a:ext cx="10515600" cy="403940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https://mirnov.ru</a:t>
            </a:r>
            <a:r>
              <a:rPr lang="ru-RU" dirty="0" smtClean="0"/>
              <a:t>;</a:t>
            </a:r>
          </a:p>
          <a:p>
            <a:r>
              <a:rPr lang="en-US" dirty="0" smtClean="0">
                <a:hlinkClick r:id="rId3"/>
              </a:rPr>
              <a:t>http://gagadget.com</a:t>
            </a:r>
            <a:r>
              <a:rPr lang="ru-RU" dirty="0" smtClean="0"/>
              <a:t>;</a:t>
            </a:r>
          </a:p>
          <a:p>
            <a:r>
              <a:rPr lang="en-US" dirty="0" smtClean="0">
                <a:hlinkClick r:id="rId4"/>
              </a:rPr>
              <a:t>http://2018god.net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9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0"/>
    </mc:Choice>
    <mc:Fallback>
      <p:transition spd="slow" advTm="28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4" y="415636"/>
            <a:ext cx="11009416" cy="57613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Гаджеты.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Аналитики </a:t>
            </a:r>
            <a:r>
              <a:rPr lang="ru-RU" dirty="0"/>
              <a:t>фиксируют неимоверный рост интереса покупателей к современным многофункциональным гаджетам.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</a:t>
            </a:r>
            <a:r>
              <a:rPr lang="ru-RU" dirty="0"/>
              <a:t>, в текущем </a:t>
            </a:r>
            <a:r>
              <a:rPr lang="ru-RU" dirty="0" smtClean="0"/>
              <a:t>2018 году клиенты </a:t>
            </a:r>
            <a:r>
              <a:rPr lang="ru-RU" dirty="0"/>
              <a:t>крупных магазинов в 6 раз чаще отдавали предпочтение смартфонам, чем персональным ПК, ноутбуками или </a:t>
            </a:r>
            <a:r>
              <a:rPr lang="ru-RU" dirty="0" smtClean="0"/>
              <a:t>планшетам.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8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81"/>
    </mc:Choice>
    <mc:Fallback>
      <p:transition spd="slow" advClick="0" advTm="26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Смартфоны 2018 года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6484"/>
            <a:ext cx="10515600" cy="56324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 каждым годом смартфоны удивляют все новыми и новыми функциями. Сегодня уже стали обыденностью большие экраны и качественные камеры, высокоскоростной доступ к интернет-технологиям и возможность работы с документами. Но, производители не останавливаются на достигнутом и, возможно уже в 2018 году новинки гаджетов, которые появятся на рынке, будут обладать не только кардинально новым дизайном, а и такими функциями, как: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 визуализация 3D-голограмм; бесконтактные экраны, считывающие команды без непосредственного прикосновения;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возможность максимально долгой работы в автономном режиме и быстрой зарядки аккумуляторов повышенной емкости;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 высокий уровень защиты от пыли, влажности и других негативных внешних воздействий;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 беспрецедентные средства защиты личной информации.</a:t>
            </a:r>
          </a:p>
          <a:p>
            <a:pPr algn="just"/>
            <a:r>
              <a:rPr lang="ru-RU" dirty="0" smtClean="0"/>
              <a:t> С точки зрения дизайна наиболее ожидаемыми на рынке являются новинки гибких девайсов </a:t>
            </a:r>
            <a:r>
              <a:rPr lang="ru-RU" dirty="0" err="1" smtClean="0"/>
              <a:t>Samsung</a:t>
            </a:r>
            <a:r>
              <a:rPr lang="ru-RU" dirty="0" smtClean="0"/>
              <a:t> </a:t>
            </a:r>
            <a:r>
              <a:rPr lang="ru-RU" dirty="0" err="1" smtClean="0"/>
              <a:t>Galaxy</a:t>
            </a:r>
            <a:r>
              <a:rPr lang="ru-RU" dirty="0" smtClean="0"/>
              <a:t> Х1 и </a:t>
            </a:r>
            <a:r>
              <a:rPr lang="ru-RU" dirty="0" err="1" smtClean="0"/>
              <a:t>Lenovo</a:t>
            </a:r>
            <a:r>
              <a:rPr lang="ru-RU" dirty="0" smtClean="0"/>
              <a:t> </a:t>
            </a:r>
            <a:r>
              <a:rPr lang="ru-RU" dirty="0" err="1" smtClean="0"/>
              <a:t>CPlus</a:t>
            </a:r>
            <a:r>
              <a:rPr lang="ru-RU" dirty="0" smtClean="0"/>
              <a:t>. Оба смартфона будут использовать инновационные модели экранов. Но, новый </a:t>
            </a:r>
            <a:r>
              <a:rPr lang="ru-RU" dirty="0" err="1" smtClean="0"/>
              <a:t>Galaxy</a:t>
            </a:r>
            <a:r>
              <a:rPr lang="ru-RU" dirty="0" smtClean="0"/>
              <a:t> Х1 скорее всего получил складной корпус-книжку, а </a:t>
            </a:r>
            <a:r>
              <a:rPr lang="ru-RU" dirty="0" err="1" smtClean="0"/>
              <a:t>Lenovo</a:t>
            </a:r>
            <a:r>
              <a:rPr lang="ru-RU" dirty="0" smtClean="0"/>
              <a:t> </a:t>
            </a:r>
            <a:r>
              <a:rPr lang="ru-RU" dirty="0" err="1" smtClean="0"/>
              <a:t>CPlus</a:t>
            </a:r>
            <a:r>
              <a:rPr lang="ru-RU" dirty="0" smtClean="0"/>
              <a:t> – возможность изгибаться в нескольких точках, превращаясь из мобильного телефона в стильный браслет....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84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95"/>
    </mc:Choice>
    <mc:Fallback>
      <p:transition spd="slow" advTm="95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6313">
            <a:off x="558952" y="3064409"/>
            <a:ext cx="4132915" cy="2583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1370">
            <a:off x="6721641" y="2519532"/>
            <a:ext cx="4443663" cy="27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1"/>
    </mc:Choice>
    <mc:Fallback>
      <p:transition spd="slow" advTm="49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сворачиваемый смартфон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1203158"/>
            <a:ext cx="11225463" cy="49738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 таких мобильных устройствах говорится много лет, некоторые компании предпринимали слабые попытки, из недавних можно назвать смартфон ZTE </a:t>
            </a:r>
            <a:r>
              <a:rPr lang="ru-RU" dirty="0" err="1" smtClean="0"/>
              <a:t>Axon</a:t>
            </a:r>
            <a:r>
              <a:rPr lang="ru-RU" dirty="0" smtClean="0"/>
              <a:t> M. В более зрелом виде технология должна появится ближе к концу 2018 года.</a:t>
            </a:r>
          </a:p>
          <a:p>
            <a:pPr marL="0" indent="0" algn="just">
              <a:buNone/>
            </a:pPr>
            <a:r>
              <a:rPr lang="ru-RU" dirty="0" smtClean="0"/>
              <a:t>На попавшем в интернет слайде </a:t>
            </a:r>
            <a:r>
              <a:rPr lang="ru-RU" dirty="0" err="1" smtClean="0"/>
              <a:t>Samsung</a:t>
            </a:r>
            <a:r>
              <a:rPr lang="ru-RU" dirty="0" smtClean="0"/>
              <a:t> говорится именно об этом сроке. Аппарат </a:t>
            </a:r>
            <a:r>
              <a:rPr lang="ru-RU" dirty="0" err="1" smtClean="0"/>
              <a:t>Samsung</a:t>
            </a:r>
            <a:r>
              <a:rPr lang="ru-RU" dirty="0" smtClean="0"/>
              <a:t> </a:t>
            </a:r>
            <a:r>
              <a:rPr lang="ru-RU" dirty="0" err="1" smtClean="0"/>
              <a:t>Galaxy</a:t>
            </a:r>
            <a:r>
              <a:rPr lang="ru-RU" dirty="0" smtClean="0"/>
              <a:t> W может появиться тогда или чуть позже, в 2019 году, а сейчас южнокорейский производитель дорабатывает технологию до совершенства. Пока у </a:t>
            </a:r>
            <a:r>
              <a:rPr lang="ru-RU" dirty="0" err="1" smtClean="0"/>
              <a:t>Samsung</a:t>
            </a:r>
            <a:r>
              <a:rPr lang="ru-RU" dirty="0" smtClean="0"/>
              <a:t> есть успешные экраны </a:t>
            </a:r>
            <a:r>
              <a:rPr lang="ru-RU" dirty="0" err="1" smtClean="0"/>
              <a:t>Super</a:t>
            </a:r>
            <a:r>
              <a:rPr lang="ru-RU" dirty="0" smtClean="0"/>
              <a:t> AMOLED с изгибами.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8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99"/>
    </mc:Choice>
    <mc:Fallback>
      <p:transition spd="slow" advTm="101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ЛЕТАЮЩИЙ АВТОМОБИЛЬ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6" y="1009403"/>
            <a:ext cx="11140044" cy="51675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Разработкой личного летающего транспорта, которому пробки нипочем, сегодня заняты сразу несколько компаний в мире. Есть и те, кто близок к успеху. Если тест-драйвы, плавно переходящие в тест-полеты, пройдут успешно, то скоро автомобиль </a:t>
            </a:r>
            <a:r>
              <a:rPr lang="ru-RU" dirty="0" err="1" smtClean="0"/>
              <a:t>Terrafugia</a:t>
            </a:r>
            <a:r>
              <a:rPr lang="ru-RU" dirty="0" smtClean="0"/>
              <a:t> </a:t>
            </a:r>
            <a:r>
              <a:rPr lang="ru-RU" dirty="0" err="1" smtClean="0"/>
              <a:t>Transition</a:t>
            </a:r>
            <a:r>
              <a:rPr lang="ru-RU" dirty="0" smtClean="0"/>
              <a:t>, за 15 секунд превращающийся в самолет, появится в продаже.</a:t>
            </a:r>
          </a:p>
          <a:p>
            <a:pPr algn="just"/>
            <a:r>
              <a:rPr lang="ru-RU" dirty="0" smtClean="0"/>
              <a:t>Этот двухместный летающий аппарат сделали в США. Первые полеты ожидаются уже в 2018 году. А к 2025 году компания-производитель намерена запустить летающие машины в серийное производство. На пятки американцам наступает японская компания </a:t>
            </a:r>
            <a:r>
              <a:rPr lang="ru-RU" dirty="0" err="1" smtClean="0"/>
              <a:t>Toyota</a:t>
            </a:r>
            <a:r>
              <a:rPr lang="ru-RU" dirty="0" smtClean="0"/>
              <a:t>: там готовят свой концепт летающего автомобиля.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241" y="4680611"/>
            <a:ext cx="3816043" cy="21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97"/>
    </mc:Choice>
    <mc:Fallback>
      <p:transition spd="slow" advTm="108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0"/>
            <a:ext cx="11744696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Пока летающий автомобиль </a:t>
            </a:r>
            <a:r>
              <a:rPr lang="ru-RU" sz="2400" dirty="0" smtClean="0"/>
              <a:t>дорабатывается</a:t>
            </a:r>
            <a:r>
              <a:rPr lang="ru-RU" sz="2400" dirty="0" smtClean="0"/>
              <a:t>, на улицах появился более мобильный электротранспорт.</a:t>
            </a:r>
          </a:p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2017 году общедоступными стали такие индивидуальные транспортные средства, как: </a:t>
            </a:r>
            <a:r>
              <a:rPr lang="ru-RU" sz="2400" dirty="0" err="1"/>
              <a:t>сигвеи</a:t>
            </a:r>
            <a:r>
              <a:rPr lang="ru-RU" sz="2400" dirty="0"/>
              <a:t>; </a:t>
            </a:r>
            <a:r>
              <a:rPr lang="ru-RU" sz="2400" dirty="0" err="1"/>
              <a:t>гироскутеры</a:t>
            </a:r>
            <a:r>
              <a:rPr lang="ru-RU" sz="2400" dirty="0"/>
              <a:t>; </a:t>
            </a:r>
            <a:r>
              <a:rPr lang="ru-RU" sz="2400" dirty="0" err="1"/>
              <a:t>моноколеса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году грядущем интерес к подобным новинкам рынка будет стремительно возрастать. Можно ожидать, что цены на персональный электротранспорт для перемещения по улицам города будут снижаться, а технические параметры моделей – совершенствоваться. Из ожидаемых характеристик новых </a:t>
            </a:r>
            <a:r>
              <a:rPr lang="ru-RU" sz="2400" dirty="0" err="1"/>
              <a:t>сигвеев</a:t>
            </a:r>
            <a:r>
              <a:rPr lang="ru-RU" sz="2400" dirty="0"/>
              <a:t> и </a:t>
            </a:r>
            <a:r>
              <a:rPr lang="ru-RU" sz="2400" dirty="0" err="1"/>
              <a:t>гироскутеров</a:t>
            </a:r>
            <a:r>
              <a:rPr lang="ru-RU" sz="2400" dirty="0"/>
              <a:t> можно отметить: повышенную проходимость за счет увеличения диаметра колес; более мощные аккумуляторы, позволяющие увеличить время автономной работы; интеграцию системы быстрой зарядки; защиту от влажности, которая позволит использовать транспорт не только в теплую и сухую погоду; полная интеграция с гаджетами, работающими под управлением </a:t>
            </a:r>
            <a:r>
              <a:rPr lang="ru-RU" sz="2400" dirty="0" err="1"/>
              <a:t>iOS</a:t>
            </a:r>
            <a:r>
              <a:rPr lang="ru-RU" sz="2400" dirty="0"/>
              <a:t> или </a:t>
            </a:r>
            <a:r>
              <a:rPr lang="ru-RU" sz="2400" dirty="0" err="1"/>
              <a:t>Android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02" y="4619501"/>
            <a:ext cx="3581598" cy="2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1539"/>
      </p:ext>
    </p:extLst>
  </p:cSld>
  <p:clrMapOvr>
    <a:masterClrMapping/>
  </p:clrMapOvr>
  <p:transition spd="slow" advTm="11484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ПУЛЬТ ДЛЯ МОЗГА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1021278"/>
            <a:ext cx="11175670" cy="515568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Эту технологию разработали ученые из университета штата Аризона (США). Пульт работает на ультразвуке и позволяет изменить поведение нейронных цепей. Изобретение можно использовать как в медицинских целях, так и, к примеру, для создания искусственных воспоминаний.</a:t>
            </a:r>
          </a:p>
          <a:p>
            <a:pPr algn="just"/>
            <a:r>
              <a:rPr lang="ru-RU" dirty="0" smtClean="0"/>
              <a:t>Особенность состоит в том, что ранее аналогичные приборы требовали прямого контакта с черепом пациента через электроды. Дистанционный же мозговой пульт позволяет влиять на внутримозговые процессы на расстоянии.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550" y="4311361"/>
            <a:ext cx="3288377" cy="24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95"/>
    </mc:Choice>
    <mc:Fallback>
      <p:transition spd="slow" advTm="125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СОЛНЕЧНЫЕ ОЧКИ С ПОДЗАРЯДКОЙ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Совместить приятное с полезным - защитить глаза от солнца и зарядить аккумулятор компьютера, телефона, фотоаппарата или плеера - способны особые солнечные очки. Линзы этих очков, по сути, являются тончайшими солнечными батареями. Корейские дизайнеры, придумавшие эту модель, уверены, что в ближайшие год-два это будет последний писк моды.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38" y="4217637"/>
            <a:ext cx="3508430" cy="20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08"/>
    </mc:Choice>
    <mc:Fallback>
      <p:transition spd="slow" advTm="131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685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Новинки в технике</vt:lpstr>
      <vt:lpstr>Презентация PowerPoint</vt:lpstr>
      <vt:lpstr>Смартфоны 2018 года </vt:lpstr>
      <vt:lpstr>Презентация PowerPoint</vt:lpstr>
      <vt:lpstr>Первый сворачиваемый смартфон </vt:lpstr>
      <vt:lpstr>ЛЕТАЮЩИЙ АВТОМОБИЛЬ </vt:lpstr>
      <vt:lpstr>Презентация PowerPoint</vt:lpstr>
      <vt:lpstr>ПУЛЬТ ДЛЯ МОЗГА </vt:lpstr>
      <vt:lpstr>СОЛНЕЧНЫЕ ОЧКИ С ПОДЗАРЯДКОЙ </vt:lpstr>
      <vt:lpstr>Источники: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 в технике</dc:title>
  <dc:creator>User</dc:creator>
  <cp:lastModifiedBy>Попкова</cp:lastModifiedBy>
  <cp:revision>9</cp:revision>
  <dcterms:created xsi:type="dcterms:W3CDTF">2018-02-01T08:29:09Z</dcterms:created>
  <dcterms:modified xsi:type="dcterms:W3CDTF">2018-02-04T21:32:09Z</dcterms:modified>
</cp:coreProperties>
</file>